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68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>
        <p:scale>
          <a:sx n="77" d="100"/>
          <a:sy n="77" d="100"/>
        </p:scale>
        <p:origin x="-30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-5000" contrast="-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41;&#1091;&#1082;&#1074;&#1072;&#1041;&#1091;&#1082;\&#1041;&#1091;&#1082;&#1074;&#1072;&#1041;&#1091;&#1082;15.m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 зали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8553" y="0"/>
            <a:ext cx="68268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 экрана 2016-11-23 в 23.29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768833"/>
            <a:ext cx="7072330" cy="4089167"/>
          </a:xfrm>
          <a:prstGeom prst="rect">
            <a:avLst/>
          </a:prstGeom>
        </p:spPr>
      </p:pic>
      <p:pic>
        <p:nvPicPr>
          <p:cNvPr id="5" name="Рисунок 4" descr="Снимок экрана 2016-11-23 в 23.28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0"/>
            <a:ext cx="7072362" cy="2989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Бук15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488" y="214290"/>
            <a:ext cx="354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latin typeface="Segoe Print" pitchFamily="2" charset="0"/>
                <a:ea typeface="Batang" pitchFamily="18" charset="-127"/>
                <a:cs typeface="Andalus" pitchFamily="18" charset="-78"/>
              </a:rPr>
              <a:t>БукваБук</a:t>
            </a:r>
            <a:endParaRPr lang="ru-RU" sz="5400" b="1" dirty="0">
              <a:latin typeface="Segoe Print" pitchFamily="2" charset="0"/>
              <a:ea typeface="Batang" pitchFamily="18" charset="-127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142984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Попробуйте предложить ребенку выбор: учи алфавит или рисуй. Что он выберет? </a:t>
            </a:r>
          </a:p>
          <a:p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Конечно рисовать!</a:t>
            </a:r>
            <a:endParaRPr lang="ru-RU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002060"/>
                </a:solidFill>
                <a:latin typeface="Segoe Print" pitchFamily="2" charset="0"/>
              </a:rPr>
              <a:t>БукваБук</a:t>
            </a: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– это больше, чем раскраска.  Это уникальный метод совместить учение и неусидчивость, использовать безграничную фантазию и энергию ребенка на пользу. Представьте себе азбуку, которую ребенок сам у вас просит. И не просто посмотреть, и забыть, а поиграть, не подозревая что этим действием он развивает моторику, абстрактное мышление, координацию, и многие другие необходимые ребенку навыки! </a:t>
            </a:r>
          </a:p>
          <a:p>
            <a:endParaRPr lang="ru-RU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endParaRPr lang="ru-RU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488" y="214290"/>
            <a:ext cx="354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latin typeface="Segoe Print" pitchFamily="2" charset="0"/>
                <a:ea typeface="Batang" pitchFamily="18" charset="-127"/>
                <a:cs typeface="Andalus" pitchFamily="18" charset="-78"/>
              </a:rPr>
              <a:t>БукваБук</a:t>
            </a:r>
            <a:endParaRPr lang="ru-RU" sz="5400" b="1" dirty="0">
              <a:latin typeface="Segoe Print" pitchFamily="2" charset="0"/>
              <a:ea typeface="Batang" pitchFamily="18" charset="-127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142984"/>
            <a:ext cx="80010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Segoe Print" pitchFamily="2" charset="0"/>
              </a:rPr>
              <a:t>БукваБук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 решает ряд педагогических задач:</a:t>
            </a:r>
          </a:p>
          <a:p>
            <a:endParaRPr lang="ru-RU" dirty="0" smtClean="0">
              <a:latin typeface="Segoe Print" pitchFamily="2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Развивает основные свойства внимания: усидчивость, концентрацию, распределение и переключение.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Развивает воображение и фантазию.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Прививает любовь к знаниям и помогает в изучении алфавита.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Развивает пространственное мышление и прививает любовь к творчеству.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Развивает уверенность в себе. Формирует собственное мнение и право выбора.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Тренирует моторику.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Тренирует память.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Является помощником для детей с логопедическими проблемами.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Расширяет кругозор.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Учит определениям форма, размер, линия, перспектива, цвет.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Прививает любовь к чтению. </a:t>
            </a:r>
          </a:p>
          <a:p>
            <a:endParaRPr lang="ru-RU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endParaRPr lang="ru-RU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66285_1255621867822366_131902401_o_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059502"/>
            <a:ext cx="4643438" cy="5798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Пример раскраски на букву А и стишок-подсказка:  оригинальная раскраска, вариант заполнения, подсказки для раскраски.</a:t>
            </a:r>
            <a:endParaRPr lang="ru-RU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4466285_1255621867822366_131902401,,,,_o_c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6554"/>
            <a:ext cx="4572000" cy="5811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488" y="214290"/>
            <a:ext cx="354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latin typeface="Segoe Print" pitchFamily="2" charset="0"/>
                <a:ea typeface="Batang" pitchFamily="18" charset="-127"/>
                <a:cs typeface="Andalus" pitchFamily="18" charset="-78"/>
              </a:rPr>
              <a:t>БукваБук</a:t>
            </a:r>
            <a:endParaRPr lang="ru-RU" sz="5400" b="1" dirty="0">
              <a:latin typeface="Segoe Print" pitchFamily="2" charset="0"/>
              <a:ea typeface="Batang" pitchFamily="18" charset="-127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142984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dirty="0" err="1" smtClean="0">
                <a:solidFill>
                  <a:srgbClr val="002060"/>
                </a:solidFill>
                <a:latin typeface="Segoe Print" pitchFamily="2" charset="0"/>
              </a:rPr>
              <a:t>БукваБук</a:t>
            </a: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не просто книжка или игрушка: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это помощь тем, кто хочет использовать современные, эффективные методики развития воображения, творчества, абстрактного мышления, и внимательности у малышей.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Когда ребенку весело и интересно, процесс обучения в разы увлекательней вам обоим, а результат приходит легче и быстрее.</a:t>
            </a:r>
          </a:p>
          <a:p>
            <a:pPr>
              <a:buFontTx/>
              <a:buChar char="-"/>
            </a:pP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У нас в планах: 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распространение </a:t>
            </a:r>
            <a:r>
              <a:rPr lang="ru-RU" dirty="0" err="1" smtClean="0">
                <a:solidFill>
                  <a:srgbClr val="002060"/>
                </a:solidFill>
                <a:latin typeface="Segoe Print" pitchFamily="2" charset="0"/>
              </a:rPr>
              <a:t>БукваБука</a:t>
            </a: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с русским алфавитом в России. Создание </a:t>
            </a:r>
            <a:r>
              <a:rPr lang="ru-RU" dirty="0" err="1" smtClean="0">
                <a:solidFill>
                  <a:srgbClr val="002060"/>
                </a:solidFill>
                <a:latin typeface="Segoe Print" pitchFamily="2" charset="0"/>
              </a:rPr>
              <a:t>БукваБука</a:t>
            </a: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с английским алфавитом. 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Создание приложения для </a:t>
            </a:r>
            <a:r>
              <a:rPr lang="ru-RU" dirty="0" err="1" smtClean="0">
                <a:solidFill>
                  <a:srgbClr val="002060"/>
                </a:solidFill>
                <a:latin typeface="Segoe Print" pitchFamily="2" charset="0"/>
              </a:rPr>
              <a:t>iPad</a:t>
            </a: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357166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Print" pitchFamily="2" charset="0"/>
                <a:ea typeface="Batang" pitchFamily="18" charset="-127"/>
                <a:cs typeface="Andalus" pitchFamily="18" charset="-78"/>
              </a:rPr>
              <a:t>Выбирай наш </a:t>
            </a:r>
            <a:r>
              <a:rPr lang="ru-RU" sz="4000" b="1" dirty="0" err="1" smtClean="0">
                <a:latin typeface="Segoe Print" pitchFamily="2" charset="0"/>
                <a:ea typeface="Batang" pitchFamily="18" charset="-127"/>
                <a:cs typeface="Andalus" pitchFamily="18" charset="-78"/>
              </a:rPr>
              <a:t>БукваБук</a:t>
            </a:r>
            <a:r>
              <a:rPr lang="ru-RU" sz="4000" b="1" dirty="0" smtClean="0">
                <a:latin typeface="Segoe Print" pitchFamily="2" charset="0"/>
                <a:ea typeface="Batang" pitchFamily="18" charset="-127"/>
                <a:cs typeface="Andalus" pitchFamily="18" charset="-78"/>
              </a:rPr>
              <a:t>, Автора он сердца стук,</a:t>
            </a:r>
          </a:p>
          <a:p>
            <a:r>
              <a:rPr lang="ru-RU" sz="4000" b="1" dirty="0" smtClean="0">
                <a:latin typeface="Segoe Print" pitchFamily="2" charset="0"/>
                <a:ea typeface="Batang" pitchFamily="18" charset="-127"/>
                <a:cs typeface="Andalus" pitchFamily="18" charset="-78"/>
              </a:rPr>
              <a:t>Создан он для детских рук,</a:t>
            </a:r>
          </a:p>
          <a:p>
            <a:r>
              <a:rPr lang="ru-RU" sz="4000" b="1" dirty="0" smtClean="0">
                <a:latin typeface="Segoe Print" pitchFamily="2" charset="0"/>
                <a:ea typeface="Batang" pitchFamily="18" charset="-127"/>
                <a:cs typeface="Andalus" pitchFamily="18" charset="-78"/>
              </a:rPr>
              <a:t>Алфавит учи без мук.  </a:t>
            </a:r>
            <a:endParaRPr lang="ru-RU" sz="4000" b="1" dirty="0">
              <a:latin typeface="Segoe Print" pitchFamily="2" charset="0"/>
              <a:ea typeface="Batang" pitchFamily="18" charset="-127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78592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</TotalTime>
  <Words>226</Words>
  <Application>Microsoft Office PowerPoint</Application>
  <PresentationFormat>Экран (4:3)</PresentationFormat>
  <Paragraphs>37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inspektor</cp:lastModifiedBy>
  <cp:revision>21</cp:revision>
  <dcterms:created xsi:type="dcterms:W3CDTF">2016-11-24T06:07:25Z</dcterms:created>
  <dcterms:modified xsi:type="dcterms:W3CDTF">2016-12-16T13:55:08Z</dcterms:modified>
</cp:coreProperties>
</file>